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37"/>
    <p:restoredTop sz="94677"/>
  </p:normalViewPr>
  <p:slideViewPr>
    <p:cSldViewPr snapToGrid="0" snapToObjects="1">
      <p:cViewPr>
        <p:scale>
          <a:sx n="45" d="100"/>
          <a:sy n="45" d="100"/>
        </p:scale>
        <p:origin x="4968" y="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9C0B90-4D00-E849-A750-CDF0BDFC8D73}" type="datetimeFigureOut">
              <a:rPr lang="de-DE" smtClean="0"/>
              <a:t>29.06.26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E5170D-7214-024B-8E5B-78A4E9676D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3257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E5170D-7214-024B-8E5B-78A4E9676D70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5484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feld 11">
            <a:extLst>
              <a:ext uri="{FF2B5EF4-FFF2-40B4-BE49-F238E27FC236}">
                <a16:creationId xmlns:a16="http://schemas.microsoft.com/office/drawing/2014/main" id="{1F25B0CC-95C1-79C1-F950-23076CD89A48}"/>
              </a:ext>
            </a:extLst>
          </p:cNvPr>
          <p:cNvSpPr txBox="1"/>
          <p:nvPr/>
        </p:nvSpPr>
        <p:spPr>
          <a:xfrm>
            <a:off x="1417182" y="28813873"/>
            <a:ext cx="177514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Please add the relevant logos/QR-codes/contact details here.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03100CC2-64DA-A7F0-73AF-A37231364662}"/>
              </a:ext>
            </a:extLst>
          </p:cNvPr>
          <p:cNvSpPr txBox="1"/>
          <p:nvPr/>
        </p:nvSpPr>
        <p:spPr>
          <a:xfrm>
            <a:off x="1417182" y="3493369"/>
            <a:ext cx="1854925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PLEASE ADD THE TITLE AND AUTHORS HERE.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6AF91628-A2D5-5FF7-451D-B3077B061E8B}"/>
              </a:ext>
            </a:extLst>
          </p:cNvPr>
          <p:cNvSpPr txBox="1"/>
          <p:nvPr/>
        </p:nvSpPr>
        <p:spPr>
          <a:xfrm>
            <a:off x="5815010" y="9392388"/>
            <a:ext cx="9753600" cy="1421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Please add text and images here. Use high-resolution images and avoid large text blocks.</a:t>
            </a:r>
            <a:b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Recommended font sizes:</a:t>
            </a: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-   Title: 80-100 pt</a:t>
            </a: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-   Section headings: 36-44 pt</a:t>
            </a:r>
          </a:p>
          <a:p>
            <a:pPr marL="685800" indent="-685800">
              <a:buFontTx/>
              <a:buChar char="-"/>
            </a:pP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Main text: 24-32 pt</a:t>
            </a:r>
          </a:p>
          <a:p>
            <a:pPr marL="685800" indent="-685800">
              <a:buFontTx/>
              <a:buChar char="-"/>
            </a:pP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Figure labels: &gt;=18 pt</a:t>
            </a:r>
          </a:p>
          <a:p>
            <a:pPr marL="685800" indent="-685800">
              <a:buFontTx/>
              <a:buChar char="-"/>
            </a:pPr>
            <a:endParaRPr lang="en-US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Please do not change the size or format of the template. You are free to customize the color scheme and the remaining design elements as you wish.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82B76636-77F4-C2A3-84F2-8ABA6D1893D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812" y="167899"/>
            <a:ext cx="5864562" cy="2074889"/>
          </a:xfrm>
          <a:prstGeom prst="rect">
            <a:avLst/>
          </a:prstGeom>
        </p:spPr>
      </p:pic>
      <p:cxnSp>
        <p:nvCxnSpPr>
          <p:cNvPr id="4" name="Gerade Verbindung 3">
            <a:extLst>
              <a:ext uri="{FF2B5EF4-FFF2-40B4-BE49-F238E27FC236}">
                <a16:creationId xmlns:a16="http://schemas.microsoft.com/office/drawing/2014/main" id="{973CEBB7-8580-9A01-D1AC-52551FFB6B3F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080655" y="2242788"/>
            <a:ext cx="1888578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2796CF80-48CC-4B11-CC0D-2BCAD7EC6FFF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1080655" y="28187246"/>
            <a:ext cx="1888578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Macintosh PowerPoint</Application>
  <PresentationFormat>Benutzerdefiniert</PresentationFormat>
  <Paragraphs>10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Catrin Randersen</cp:lastModifiedBy>
  <cp:revision>9</cp:revision>
  <cp:lastPrinted>2026-06-29T11:53:03Z</cp:lastPrinted>
  <dcterms:created xsi:type="dcterms:W3CDTF">2013-01-27T09:14:16Z</dcterms:created>
  <dcterms:modified xsi:type="dcterms:W3CDTF">2026-06-29T12:01:40Z</dcterms:modified>
  <cp:category/>
</cp:coreProperties>
</file>